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 Black"/>
      <p:bold r:id="rId18"/>
      <p:boldItalic r:id="rId19"/>
    </p:embeddedFont>
    <p:embeddedFont>
      <p:font typeface="Roboto"/>
      <p:regular r:id="rId20"/>
      <p:bold r:id="rId21"/>
      <p:italic r:id="rId22"/>
      <p:boldItalic r:id="rId23"/>
    </p:embeddedFont>
    <p:embeddedFont>
      <p:font typeface="Roboto Medium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22" Type="http://schemas.openxmlformats.org/officeDocument/2006/relationships/font" Target="fonts/Roboto-italic.fntdata"/><Relationship Id="rId21" Type="http://schemas.openxmlformats.org/officeDocument/2006/relationships/font" Target="fonts/Roboto-bold.fntdata"/><Relationship Id="rId24" Type="http://schemas.openxmlformats.org/officeDocument/2006/relationships/font" Target="fonts/RobotoMedium-regular.fntdata"/><Relationship Id="rId23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Medium-italic.fntdata"/><Relationship Id="rId25" Type="http://schemas.openxmlformats.org/officeDocument/2006/relationships/font" Target="fonts/RobotoMedium-bold.fntdata"/><Relationship Id="rId27" Type="http://schemas.openxmlformats.org/officeDocument/2006/relationships/font" Target="fonts/Roboto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obotoBlack-boldItalic.fntdata"/><Relationship Id="rId18" Type="http://schemas.openxmlformats.org/officeDocument/2006/relationships/font" Target="fonts/RobotoBlack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5543a62cc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5543a62cc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554adffc28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554adffc28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2b05f904ce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2b05f904ce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554adffc28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554adffc28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554adffc28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554adffc28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2e9d92ab6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2e9d92ab6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94654c27c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94654c27c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94654c27cc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94654c27c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94654c27cc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94654c27cc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554adffc28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554adffc28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2b05f904ce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2b05f904ce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slide" Target="/ppt/slides/slide3.xml"/><Relationship Id="rId7" Type="http://schemas.openxmlformats.org/officeDocument/2006/relationships/image" Target="../media/image4.png"/><Relationship Id="rId8" Type="http://schemas.openxmlformats.org/officeDocument/2006/relationships/slide" Target="/ppt/slides/slide2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slide" Target="/ppt/slides/slide4.xml"/><Relationship Id="rId6" Type="http://schemas.openxmlformats.org/officeDocument/2006/relationships/image" Target="../media/image7.png"/><Relationship Id="rId7" Type="http://schemas.openxmlformats.org/officeDocument/2006/relationships/slide" Target="/ppt/slides/slide11.xml"/><Relationship Id="rId8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slide" Target="/ppt/slides/slide3.xml"/><Relationship Id="rId13" Type="http://schemas.openxmlformats.org/officeDocument/2006/relationships/slide" Target="/ppt/slides/slide7.xml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9.png"/><Relationship Id="rId14" Type="http://schemas.openxmlformats.org/officeDocument/2006/relationships/image" Target="../media/image11.png"/><Relationship Id="rId5" Type="http://schemas.openxmlformats.org/officeDocument/2006/relationships/image" Target="../media/image7.png"/><Relationship Id="rId6" Type="http://schemas.openxmlformats.org/officeDocument/2006/relationships/slide" Target="/ppt/slides/slide5.xml"/><Relationship Id="rId7" Type="http://schemas.openxmlformats.org/officeDocument/2006/relationships/image" Target="../media/image13.png"/><Relationship Id="rId8" Type="http://schemas.openxmlformats.org/officeDocument/2006/relationships/slide" Target="/ppt/slides/slide6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slide" Target="/ppt/slides/slide3.xml"/><Relationship Id="rId7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slide" Target="/ppt/slides/slide3.xml"/><Relationship Id="rId7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slide" Target="/ppt/slides/slide3.xml"/><Relationship Id="rId7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slide" Target="/ppt/slides/slide3.xml"/><Relationship Id="rId7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slide" Target="/ppt/slides/slide3.xml"/><Relationship Id="rId7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slide" Target="/ppt/slides/slide3.xml"/><Relationship Id="rId7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slide" Target="/ppt/slides/slide1.xml"/><Relationship Id="rId6" Type="http://schemas.openxmlformats.org/officeDocument/2006/relationships/image" Target="../media/image14.png"/><Relationship Id="rId7" Type="http://schemas.openxmlformats.org/officeDocument/2006/relationships/image" Target="../media/image10.gif"/><Relationship Id="rId8" Type="http://schemas.openxmlformats.org/officeDocument/2006/relationships/slide" Target="/ppt/slides/slide12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738" y="2233175"/>
            <a:ext cx="8878524" cy="135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73037" y="238850"/>
            <a:ext cx="6242826" cy="1874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325741" y="2350377"/>
            <a:ext cx="8537400" cy="11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pic>
        <p:nvPicPr>
          <p:cNvPr id="58" name="Google Shape;58;p13">
            <a:hlinkClick action="ppaction://hlinksldjump"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28172" y="3741300"/>
            <a:ext cx="4087650" cy="6867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3960749" y="3782594"/>
            <a:ext cx="12225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E5E5E5"/>
                </a:solidFill>
              </a:rPr>
              <a:t>START</a:t>
            </a:r>
            <a:endParaRPr sz="1800"/>
          </a:p>
        </p:txBody>
      </p:sp>
      <p:pic>
        <p:nvPicPr>
          <p:cNvPr id="60" name="Google Shape;60;p13">
            <a:hlinkClick action="ppaction://hlinksldjump" r:id="rId8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06272" y="4428025"/>
            <a:ext cx="4087650" cy="68672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3751600" y="4461050"/>
            <a:ext cx="17970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E5E5E5"/>
                </a:solidFill>
              </a:rPr>
              <a:t>PRESENTED BY</a:t>
            </a:r>
            <a:endParaRPr sz="1800"/>
          </a:p>
        </p:txBody>
      </p:sp>
      <p:sp>
        <p:nvSpPr>
          <p:cNvPr id="62" name="Google Shape;62;p13"/>
          <p:cNvSpPr txBox="1"/>
          <p:nvPr/>
        </p:nvSpPr>
        <p:spPr>
          <a:xfrm>
            <a:off x="638398" y="2479509"/>
            <a:ext cx="78672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rgbClr val="E5E5E5"/>
                </a:solidFill>
              </a:rPr>
              <a:t>LESSON TITLE</a:t>
            </a:r>
            <a:endParaRPr sz="3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47850" y="204350"/>
            <a:ext cx="6916349" cy="129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>
            <a:hlinkClick action="ppaction://hlinkshowjump?jump=previous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750" y="204350"/>
            <a:ext cx="1457175" cy="15312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 txBox="1"/>
          <p:nvPr/>
        </p:nvSpPr>
        <p:spPr>
          <a:xfrm>
            <a:off x="1820775" y="397363"/>
            <a:ext cx="6970500" cy="9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200">
                <a:solidFill>
                  <a:srgbClr val="E5E5E5"/>
                </a:solidFill>
              </a:rPr>
              <a:t>PRESENTED BY</a:t>
            </a:r>
            <a:endParaRPr sz="5500"/>
          </a:p>
        </p:txBody>
      </p:sp>
      <p:sp>
        <p:nvSpPr>
          <p:cNvPr id="73" name="Google Shape;73;p14"/>
          <p:cNvSpPr/>
          <p:nvPr/>
        </p:nvSpPr>
        <p:spPr>
          <a:xfrm>
            <a:off x="268838" y="1888000"/>
            <a:ext cx="4260300" cy="1208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4"/>
          <p:cNvSpPr/>
          <p:nvPr/>
        </p:nvSpPr>
        <p:spPr>
          <a:xfrm>
            <a:off x="268838" y="3360175"/>
            <a:ext cx="4260300" cy="1208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4"/>
          <p:cNvSpPr/>
          <p:nvPr/>
        </p:nvSpPr>
        <p:spPr>
          <a:xfrm>
            <a:off x="4614863" y="1888000"/>
            <a:ext cx="4260300" cy="1208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4"/>
          <p:cNvSpPr/>
          <p:nvPr/>
        </p:nvSpPr>
        <p:spPr>
          <a:xfrm>
            <a:off x="4614863" y="3360175"/>
            <a:ext cx="4260300" cy="1208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4"/>
          <p:cNvSpPr txBox="1"/>
          <p:nvPr/>
        </p:nvSpPr>
        <p:spPr>
          <a:xfrm>
            <a:off x="477350" y="2043250"/>
            <a:ext cx="3843300" cy="8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483E5"/>
                </a:solidFill>
              </a:rPr>
              <a:t>TEXT</a:t>
            </a:r>
            <a:endParaRPr b="1" sz="2400">
              <a:solidFill>
                <a:srgbClr val="4483E5"/>
              </a:solidFill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4823375" y="2043250"/>
            <a:ext cx="3843300" cy="8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483E5"/>
                </a:solidFill>
              </a:rPr>
              <a:t>TEXT</a:t>
            </a:r>
            <a:endParaRPr b="1" sz="2400">
              <a:solidFill>
                <a:srgbClr val="4483E5"/>
              </a:solidFill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477350" y="3515425"/>
            <a:ext cx="3843300" cy="8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483E5"/>
                </a:solidFill>
              </a:rPr>
              <a:t>TEXT</a:t>
            </a:r>
            <a:endParaRPr b="1" sz="2400">
              <a:solidFill>
                <a:srgbClr val="4483E5"/>
              </a:solidFill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4823375" y="3515425"/>
            <a:ext cx="3843300" cy="8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483E5"/>
                </a:solidFill>
              </a:rPr>
              <a:t>TEXT</a:t>
            </a:r>
            <a:endParaRPr b="1" sz="2400">
              <a:solidFill>
                <a:srgbClr val="4483E5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3825" y="245038"/>
            <a:ext cx="6916349" cy="129652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5"/>
          <p:cNvSpPr txBox="1"/>
          <p:nvPr/>
        </p:nvSpPr>
        <p:spPr>
          <a:xfrm>
            <a:off x="1086750" y="438038"/>
            <a:ext cx="6970500" cy="9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solidFill>
                  <a:srgbClr val="E5E5E5"/>
                </a:solidFill>
                <a:latin typeface="Roboto Black"/>
                <a:ea typeface="Roboto Black"/>
                <a:cs typeface="Roboto Black"/>
                <a:sym typeface="Roboto Black"/>
              </a:rPr>
              <a:t>CATEGORIES</a:t>
            </a:r>
            <a:endParaRPr sz="55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90" name="Google Shape;90;p15"/>
          <p:cNvSpPr/>
          <p:nvPr/>
        </p:nvSpPr>
        <p:spPr>
          <a:xfrm>
            <a:off x="3591350" y="2212283"/>
            <a:ext cx="1945800" cy="1538100"/>
          </a:xfrm>
          <a:prstGeom prst="roundRect">
            <a:avLst>
              <a:gd fmla="val 16667" name="adj"/>
            </a:avLst>
          </a:prstGeom>
          <a:solidFill>
            <a:srgbClr val="1155CC"/>
          </a:solidFill>
          <a:ln cap="flat" cmpd="sng" w="9525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5"/>
          <p:cNvSpPr txBox="1"/>
          <p:nvPr/>
        </p:nvSpPr>
        <p:spPr>
          <a:xfrm>
            <a:off x="3746953" y="3269172"/>
            <a:ext cx="1634700" cy="4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E5E5E5"/>
                </a:solidFill>
              </a:rPr>
              <a:t>PRESENTATION</a:t>
            </a:r>
            <a:endParaRPr sz="1600"/>
          </a:p>
        </p:txBody>
      </p:sp>
      <p:pic>
        <p:nvPicPr>
          <p:cNvPr id="92" name="Google Shape;92;p15">
            <a:hlinkClick action="ppaction://hlinksldjump" r:id="rId5"/>
          </p:cNvPr>
          <p:cNvPicPr preferRelativeResize="0"/>
          <p:nvPr/>
        </p:nvPicPr>
        <p:blipFill rotWithShape="1">
          <a:blip r:embed="rId6">
            <a:alphaModFix/>
          </a:blip>
          <a:srcRect b="10634" l="0" r="0" t="0"/>
          <a:stretch/>
        </p:blipFill>
        <p:spPr>
          <a:xfrm>
            <a:off x="3675997" y="1825463"/>
            <a:ext cx="1776613" cy="1537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>
            <a:hlinkClick action="ppaction://hlinksldjump"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28172" y="4227300"/>
            <a:ext cx="4087650" cy="6867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5"/>
          <p:cNvSpPr txBox="1"/>
          <p:nvPr/>
        </p:nvSpPr>
        <p:spPr>
          <a:xfrm>
            <a:off x="3297950" y="4268600"/>
            <a:ext cx="25326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7425" y="505163"/>
            <a:ext cx="6916349" cy="129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 txBox="1"/>
          <p:nvPr/>
        </p:nvSpPr>
        <p:spPr>
          <a:xfrm>
            <a:off x="2740550" y="698175"/>
            <a:ext cx="4587000" cy="9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rgbClr val="E5E5E5"/>
                </a:solidFill>
                <a:latin typeface="Roboto Black"/>
                <a:ea typeface="Roboto Black"/>
                <a:cs typeface="Roboto Black"/>
                <a:sym typeface="Roboto Black"/>
              </a:rPr>
              <a:t>PRESENTATION</a:t>
            </a:r>
            <a:endParaRPr sz="49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104" name="Google Shape;104;p16"/>
          <p:cNvPicPr preferRelativeResize="0"/>
          <p:nvPr/>
        </p:nvPicPr>
        <p:blipFill rotWithShape="1">
          <a:blip r:embed="rId5">
            <a:alphaModFix/>
          </a:blip>
          <a:srcRect b="10634" l="0" r="0" t="0"/>
          <a:stretch/>
        </p:blipFill>
        <p:spPr>
          <a:xfrm>
            <a:off x="1047772" y="222513"/>
            <a:ext cx="1776613" cy="153796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/>
          <p:nvPr/>
        </p:nvSpPr>
        <p:spPr>
          <a:xfrm>
            <a:off x="5297063" y="2345328"/>
            <a:ext cx="1945800" cy="1025100"/>
          </a:xfrm>
          <a:prstGeom prst="roundRect">
            <a:avLst>
              <a:gd fmla="val 16667" name="adj"/>
            </a:avLst>
          </a:prstGeom>
          <a:solidFill>
            <a:srgbClr val="1155CC"/>
          </a:solidFill>
          <a:ln cap="flat" cmpd="sng" w="9525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6"/>
          <p:cNvSpPr txBox="1"/>
          <p:nvPr/>
        </p:nvSpPr>
        <p:spPr>
          <a:xfrm>
            <a:off x="5297075" y="2993800"/>
            <a:ext cx="1945800" cy="4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07" name="Google Shape;107;p16"/>
          <p:cNvSpPr/>
          <p:nvPr/>
        </p:nvSpPr>
        <p:spPr>
          <a:xfrm>
            <a:off x="1088325" y="2339900"/>
            <a:ext cx="1945800" cy="1025100"/>
          </a:xfrm>
          <a:prstGeom prst="roundRect">
            <a:avLst>
              <a:gd fmla="val 16667" name="adj"/>
            </a:avLst>
          </a:prstGeom>
          <a:solidFill>
            <a:srgbClr val="1155CC"/>
          </a:solidFill>
          <a:ln cap="flat" cmpd="sng" w="9525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6"/>
          <p:cNvSpPr txBox="1"/>
          <p:nvPr/>
        </p:nvSpPr>
        <p:spPr>
          <a:xfrm>
            <a:off x="1243875" y="2857925"/>
            <a:ext cx="1634700" cy="4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3192688" y="2332928"/>
            <a:ext cx="1945800" cy="1025100"/>
          </a:xfrm>
          <a:prstGeom prst="roundRect">
            <a:avLst>
              <a:gd fmla="val 16667" name="adj"/>
            </a:avLst>
          </a:prstGeom>
          <a:solidFill>
            <a:srgbClr val="1155CC"/>
          </a:solidFill>
          <a:ln cap="flat" cmpd="sng" w="9525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6"/>
          <p:cNvSpPr txBox="1"/>
          <p:nvPr/>
        </p:nvSpPr>
        <p:spPr>
          <a:xfrm>
            <a:off x="3323988" y="2877425"/>
            <a:ext cx="1634700" cy="4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</a:rPr>
              <a:t>LESSON</a:t>
            </a:r>
            <a:endParaRPr sz="1700">
              <a:solidFill>
                <a:schemeClr val="lt1"/>
              </a:solidFill>
            </a:endParaRPr>
          </a:p>
        </p:txBody>
      </p:sp>
      <p:pic>
        <p:nvPicPr>
          <p:cNvPr id="111" name="Google Shape;111;p16">
            <a:hlinkClick action="ppaction://hlinksldjump"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95025" y="2207863"/>
            <a:ext cx="732401" cy="73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50888" y="2170663"/>
            <a:ext cx="829400" cy="82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6"/>
          <p:cNvSpPr/>
          <p:nvPr/>
        </p:nvSpPr>
        <p:spPr>
          <a:xfrm>
            <a:off x="8153400" y="12700"/>
            <a:ext cx="990600" cy="5143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16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282500" y="365175"/>
            <a:ext cx="732401" cy="73240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6"/>
          <p:cNvSpPr txBox="1"/>
          <p:nvPr/>
        </p:nvSpPr>
        <p:spPr>
          <a:xfrm>
            <a:off x="8233950" y="1008975"/>
            <a:ext cx="829500" cy="2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666666"/>
                </a:solidFill>
              </a:rPr>
              <a:t>HOME</a:t>
            </a:r>
            <a:endParaRPr sz="1100">
              <a:solidFill>
                <a:srgbClr val="666666"/>
              </a:solidFill>
            </a:endParaRPr>
          </a:p>
        </p:txBody>
      </p:sp>
      <p:sp>
        <p:nvSpPr>
          <p:cNvPr id="116" name="Google Shape;116;p16"/>
          <p:cNvSpPr/>
          <p:nvPr/>
        </p:nvSpPr>
        <p:spPr>
          <a:xfrm>
            <a:off x="3192688" y="3600603"/>
            <a:ext cx="1945800" cy="1025100"/>
          </a:xfrm>
          <a:prstGeom prst="roundRect">
            <a:avLst>
              <a:gd fmla="val 16667" name="adj"/>
            </a:avLst>
          </a:prstGeom>
          <a:solidFill>
            <a:srgbClr val="1155CC"/>
          </a:solidFill>
          <a:ln cap="flat" cmpd="sng" w="9525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6"/>
          <p:cNvSpPr txBox="1"/>
          <p:nvPr/>
        </p:nvSpPr>
        <p:spPr>
          <a:xfrm>
            <a:off x="3192700" y="4249075"/>
            <a:ext cx="1945800" cy="4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118" name="Google Shape;118;p16">
            <a:hlinkClick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750900" y="3518062"/>
            <a:ext cx="829400" cy="82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>
            <a:hlinkClick action="ppaction://hlinksldjump"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855275" y="2170675"/>
            <a:ext cx="829400" cy="82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6"/>
          <p:cNvSpPr txBox="1"/>
          <p:nvPr/>
        </p:nvSpPr>
        <p:spPr>
          <a:xfrm>
            <a:off x="5452625" y="2940275"/>
            <a:ext cx="1634700" cy="4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1" name="Google Shape;121;p16"/>
          <p:cNvSpPr txBox="1"/>
          <p:nvPr/>
        </p:nvSpPr>
        <p:spPr>
          <a:xfrm>
            <a:off x="3324000" y="4229575"/>
            <a:ext cx="1634700" cy="4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6375" y="146850"/>
            <a:ext cx="6013799" cy="1005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7"/>
          <p:cNvSpPr txBox="1"/>
          <p:nvPr/>
        </p:nvSpPr>
        <p:spPr>
          <a:xfrm>
            <a:off x="1655513" y="321013"/>
            <a:ext cx="56781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TITLE</a:t>
            </a:r>
            <a:endParaRPr b="1" sz="3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1" name="Google Shape;131;p17">
            <a:hlinkClick action="ppaction://hlinkshowjump?jump=previous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148498"/>
            <a:ext cx="1109375" cy="116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7"/>
          <p:cNvSpPr/>
          <p:nvPr/>
        </p:nvSpPr>
        <p:spPr>
          <a:xfrm>
            <a:off x="142800" y="1956550"/>
            <a:ext cx="2820900" cy="1016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66925" wrap="square" tIns="91425">
            <a:noAutofit/>
          </a:bodyPr>
          <a:lstStyle/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483E5"/>
                </a:solidFill>
                <a:latin typeface="Roboto Medium"/>
                <a:ea typeface="Roboto Medium"/>
                <a:cs typeface="Roboto Medium"/>
                <a:sym typeface="Roboto Medium"/>
              </a:rPr>
              <a:t>DESCRIPTION</a:t>
            </a:r>
            <a:endParaRPr sz="12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17">
            <a:hlinkClick action="ppaction://hlinkshowjump?jump=nex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568050" y="148498"/>
            <a:ext cx="1109375" cy="116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7"/>
          <p:cNvSpPr/>
          <p:nvPr/>
        </p:nvSpPr>
        <p:spPr>
          <a:xfrm>
            <a:off x="3133725" y="1956550"/>
            <a:ext cx="2859000" cy="1005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66925" wrap="square" tIns="91425">
            <a:noAutofit/>
          </a:bodyPr>
          <a:lstStyle/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483E5"/>
                </a:solidFill>
                <a:latin typeface="Roboto Medium"/>
                <a:ea typeface="Roboto Medium"/>
                <a:cs typeface="Roboto Medium"/>
                <a:sym typeface="Roboto Medium"/>
              </a:rPr>
              <a:t>DESCRIPTION</a:t>
            </a:r>
            <a:endParaRPr sz="12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7"/>
          <p:cNvSpPr/>
          <p:nvPr/>
        </p:nvSpPr>
        <p:spPr>
          <a:xfrm>
            <a:off x="6162675" y="1956550"/>
            <a:ext cx="2752800" cy="1039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66925" wrap="square" tIns="91425">
            <a:noAutofit/>
          </a:bodyPr>
          <a:lstStyle/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483E5"/>
                </a:solidFill>
                <a:latin typeface="Roboto Medium"/>
                <a:ea typeface="Roboto Medium"/>
                <a:cs typeface="Roboto Medium"/>
                <a:sym typeface="Roboto Medium"/>
              </a:rPr>
              <a:t>DESCRIPTION</a:t>
            </a:r>
            <a:endParaRPr sz="12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4483E5"/>
                </a:solidFill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endParaRPr sz="15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7"/>
          <p:cNvSpPr/>
          <p:nvPr/>
        </p:nvSpPr>
        <p:spPr>
          <a:xfrm>
            <a:off x="1196925" y="3510675"/>
            <a:ext cx="3343500" cy="1005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66925" wrap="square" tIns="91425">
            <a:noAutofit/>
          </a:bodyPr>
          <a:lstStyle/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483E5"/>
                </a:solidFill>
                <a:latin typeface="Roboto Medium"/>
                <a:ea typeface="Roboto Medium"/>
                <a:cs typeface="Roboto Medium"/>
                <a:sym typeface="Roboto Medium"/>
              </a:rPr>
              <a:t>DESCRIPTION</a:t>
            </a:r>
            <a:endParaRPr sz="12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7"/>
          <p:cNvSpPr/>
          <p:nvPr/>
        </p:nvSpPr>
        <p:spPr>
          <a:xfrm>
            <a:off x="4797525" y="3510700"/>
            <a:ext cx="3343500" cy="1005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66925" wrap="square" tIns="91425">
            <a:noAutofit/>
          </a:bodyPr>
          <a:lstStyle/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483E5"/>
                </a:solidFill>
                <a:latin typeface="Roboto Medium"/>
                <a:ea typeface="Roboto Medium"/>
                <a:cs typeface="Roboto Medium"/>
                <a:sym typeface="Roboto Medium"/>
              </a:rPr>
              <a:t>DESCRIPTION</a:t>
            </a:r>
            <a:endParaRPr sz="12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138" name="Google Shape;138;p17">
            <a:hlinkClick action="ppaction://hlinksldjump"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85124" y="4640125"/>
            <a:ext cx="2996325" cy="50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7"/>
          <p:cNvSpPr txBox="1"/>
          <p:nvPr/>
        </p:nvSpPr>
        <p:spPr>
          <a:xfrm>
            <a:off x="3883337" y="4640119"/>
            <a:ext cx="12225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E5E5E5"/>
                </a:solidFill>
              </a:rPr>
              <a:t>HOME</a:t>
            </a:r>
            <a:endParaRPr sz="1600"/>
          </a:p>
        </p:txBody>
      </p:sp>
      <p:sp>
        <p:nvSpPr>
          <p:cNvPr id="140" name="Google Shape;140;p17"/>
          <p:cNvSpPr/>
          <p:nvPr/>
        </p:nvSpPr>
        <p:spPr>
          <a:xfrm>
            <a:off x="381750" y="1629550"/>
            <a:ext cx="371400" cy="3270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483E5"/>
                </a:solidFill>
                <a:latin typeface="Roboto Black"/>
                <a:ea typeface="Roboto Black"/>
                <a:cs typeface="Roboto Black"/>
                <a:sym typeface="Roboto Black"/>
              </a:rPr>
              <a:t>1</a:t>
            </a:r>
            <a:endParaRPr>
              <a:solidFill>
                <a:srgbClr val="4483E5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1" name="Google Shape;141;p17"/>
          <p:cNvSpPr/>
          <p:nvPr/>
        </p:nvSpPr>
        <p:spPr>
          <a:xfrm>
            <a:off x="753150" y="1629550"/>
            <a:ext cx="1971600" cy="3270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483E5"/>
                </a:solidFill>
                <a:latin typeface="Roboto Black"/>
                <a:ea typeface="Roboto Black"/>
                <a:cs typeface="Roboto Black"/>
                <a:sym typeface="Roboto Black"/>
              </a:rPr>
              <a:t>TITLE</a:t>
            </a:r>
            <a:endParaRPr>
              <a:solidFill>
                <a:srgbClr val="4483E5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2" name="Google Shape;142;p17"/>
          <p:cNvSpPr/>
          <p:nvPr/>
        </p:nvSpPr>
        <p:spPr>
          <a:xfrm>
            <a:off x="3311775" y="1629550"/>
            <a:ext cx="371400" cy="3270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483E5"/>
                </a:solidFill>
                <a:latin typeface="Roboto Black"/>
                <a:ea typeface="Roboto Black"/>
                <a:cs typeface="Roboto Black"/>
                <a:sym typeface="Roboto Black"/>
              </a:rPr>
              <a:t>2</a:t>
            </a:r>
            <a:endParaRPr>
              <a:solidFill>
                <a:srgbClr val="4483E5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3" name="Google Shape;143;p17"/>
          <p:cNvSpPr/>
          <p:nvPr/>
        </p:nvSpPr>
        <p:spPr>
          <a:xfrm>
            <a:off x="3683175" y="1629550"/>
            <a:ext cx="2098200" cy="3270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483E5"/>
                </a:solidFill>
                <a:latin typeface="Roboto Black"/>
                <a:ea typeface="Roboto Black"/>
                <a:cs typeface="Roboto Black"/>
                <a:sym typeface="Roboto Black"/>
              </a:rPr>
              <a:t>TITLE</a:t>
            </a:r>
            <a:endParaRPr>
              <a:solidFill>
                <a:srgbClr val="4483E5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6367575" y="1629550"/>
            <a:ext cx="371400" cy="3270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483E5"/>
                </a:solidFill>
                <a:latin typeface="Roboto Black"/>
                <a:ea typeface="Roboto Black"/>
                <a:cs typeface="Roboto Black"/>
                <a:sym typeface="Roboto Black"/>
              </a:rPr>
              <a:t>3</a:t>
            </a:r>
            <a:endParaRPr>
              <a:solidFill>
                <a:srgbClr val="4483E5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6738975" y="1629550"/>
            <a:ext cx="1971600" cy="3270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483E5"/>
                </a:solidFill>
                <a:latin typeface="Roboto Black"/>
                <a:ea typeface="Roboto Black"/>
                <a:cs typeface="Roboto Black"/>
                <a:sym typeface="Roboto Black"/>
              </a:rPr>
              <a:t>TITLE</a:t>
            </a:r>
            <a:endParaRPr>
              <a:solidFill>
                <a:srgbClr val="4483E5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1697175" y="3183675"/>
            <a:ext cx="371400" cy="3270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483E5"/>
                </a:solidFill>
                <a:latin typeface="Roboto Black"/>
                <a:ea typeface="Roboto Black"/>
                <a:cs typeface="Roboto Black"/>
                <a:sym typeface="Roboto Black"/>
              </a:rPr>
              <a:t>4</a:t>
            </a:r>
            <a:endParaRPr>
              <a:solidFill>
                <a:srgbClr val="4483E5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7" name="Google Shape;147;p17"/>
          <p:cNvSpPr/>
          <p:nvPr/>
        </p:nvSpPr>
        <p:spPr>
          <a:xfrm>
            <a:off x="2068575" y="3183675"/>
            <a:ext cx="1971600" cy="3270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483E5"/>
                </a:solidFill>
                <a:latin typeface="Roboto Black"/>
                <a:ea typeface="Roboto Black"/>
                <a:cs typeface="Roboto Black"/>
                <a:sym typeface="Roboto Black"/>
              </a:rPr>
              <a:t>TITLE</a:t>
            </a:r>
            <a:endParaRPr>
              <a:solidFill>
                <a:srgbClr val="4483E5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8" name="Google Shape;148;p17"/>
          <p:cNvSpPr/>
          <p:nvPr/>
        </p:nvSpPr>
        <p:spPr>
          <a:xfrm>
            <a:off x="5297775" y="3183675"/>
            <a:ext cx="371400" cy="3270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483E5"/>
                </a:solidFill>
                <a:latin typeface="Roboto Black"/>
                <a:ea typeface="Roboto Black"/>
                <a:cs typeface="Roboto Black"/>
                <a:sym typeface="Roboto Black"/>
              </a:rPr>
              <a:t>5</a:t>
            </a:r>
            <a:endParaRPr>
              <a:solidFill>
                <a:srgbClr val="4483E5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9" name="Google Shape;149;p17"/>
          <p:cNvSpPr/>
          <p:nvPr/>
        </p:nvSpPr>
        <p:spPr>
          <a:xfrm>
            <a:off x="5669175" y="3183675"/>
            <a:ext cx="1971600" cy="3270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483E5"/>
                </a:solidFill>
                <a:latin typeface="Roboto Black"/>
                <a:ea typeface="Roboto Black"/>
                <a:cs typeface="Roboto Black"/>
                <a:sym typeface="Roboto Black"/>
              </a:rPr>
              <a:t>TITLE</a:t>
            </a:r>
            <a:endParaRPr>
              <a:solidFill>
                <a:srgbClr val="4483E5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6375" y="146850"/>
            <a:ext cx="6013799" cy="1005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8"/>
          <p:cNvSpPr txBox="1"/>
          <p:nvPr/>
        </p:nvSpPr>
        <p:spPr>
          <a:xfrm>
            <a:off x="1655500" y="402725"/>
            <a:ext cx="56781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159" name="Google Shape;159;p18">
            <a:hlinkClick action="ppaction://hlinkshowjump?jump=previous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148498"/>
            <a:ext cx="1109375" cy="116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8"/>
          <p:cNvSpPr/>
          <p:nvPr/>
        </p:nvSpPr>
        <p:spPr>
          <a:xfrm>
            <a:off x="225900" y="1796400"/>
            <a:ext cx="2648100" cy="1165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66925" wrap="square" tIns="91425">
            <a:noAutofit/>
          </a:bodyPr>
          <a:lstStyle/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483E5"/>
                </a:solidFill>
                <a:latin typeface="Roboto Medium"/>
                <a:ea typeface="Roboto Medium"/>
                <a:cs typeface="Roboto Medium"/>
                <a:sym typeface="Roboto Medium"/>
              </a:rPr>
              <a:t>DESCRIPTION</a:t>
            </a:r>
            <a:endParaRPr sz="12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1" name="Google Shape;161;p18">
            <a:hlinkClick action="ppaction://hlinkshowjump?jump=nex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568050" y="148498"/>
            <a:ext cx="1109375" cy="116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8"/>
          <p:cNvSpPr/>
          <p:nvPr/>
        </p:nvSpPr>
        <p:spPr>
          <a:xfrm>
            <a:off x="2996400" y="1796400"/>
            <a:ext cx="3156900" cy="1165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66925" wrap="square" tIns="91425">
            <a:noAutofit/>
          </a:bodyPr>
          <a:lstStyle/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483E5"/>
                </a:solidFill>
                <a:latin typeface="Roboto Medium"/>
                <a:ea typeface="Roboto Medium"/>
                <a:cs typeface="Roboto Medium"/>
                <a:sym typeface="Roboto Medium"/>
              </a:rPr>
              <a:t>DESCRIPTION</a:t>
            </a:r>
            <a:endParaRPr sz="12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8"/>
          <p:cNvSpPr/>
          <p:nvPr/>
        </p:nvSpPr>
        <p:spPr>
          <a:xfrm>
            <a:off x="6270000" y="1805997"/>
            <a:ext cx="2562300" cy="1165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66925" wrap="square" tIns="91425">
            <a:noAutofit/>
          </a:bodyPr>
          <a:lstStyle/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483E5"/>
                </a:solidFill>
                <a:latin typeface="Roboto Medium"/>
                <a:ea typeface="Roboto Medium"/>
                <a:cs typeface="Roboto Medium"/>
                <a:sym typeface="Roboto Medium"/>
              </a:rPr>
              <a:t>DESCRIPTION</a:t>
            </a:r>
            <a:endParaRPr sz="12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4483E5"/>
                </a:solidFill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endParaRPr sz="15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8"/>
          <p:cNvSpPr/>
          <p:nvPr/>
        </p:nvSpPr>
        <p:spPr>
          <a:xfrm>
            <a:off x="1343100" y="3544063"/>
            <a:ext cx="3228900" cy="1024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66925" wrap="square" tIns="91425">
            <a:noAutofit/>
          </a:bodyPr>
          <a:lstStyle/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483E5"/>
                </a:solidFill>
                <a:latin typeface="Roboto Medium"/>
                <a:ea typeface="Roboto Medium"/>
                <a:cs typeface="Roboto Medium"/>
                <a:sym typeface="Roboto Medium"/>
              </a:rPr>
              <a:t>DESCRIPTION</a:t>
            </a:r>
            <a:endParaRPr sz="12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8"/>
          <p:cNvSpPr/>
          <p:nvPr/>
        </p:nvSpPr>
        <p:spPr>
          <a:xfrm>
            <a:off x="4829100" y="3563263"/>
            <a:ext cx="3228900" cy="1005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66925" wrap="square" tIns="91425">
            <a:noAutofit/>
          </a:bodyPr>
          <a:lstStyle/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483E5"/>
                </a:solidFill>
                <a:latin typeface="Roboto Medium"/>
                <a:ea typeface="Roboto Medium"/>
                <a:cs typeface="Roboto Medium"/>
                <a:sym typeface="Roboto Medium"/>
              </a:rPr>
              <a:t>DESCRIPTION</a:t>
            </a:r>
            <a:endParaRPr sz="1200">
              <a:solidFill>
                <a:srgbClr val="4483E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6" name="Google Shape;166;p18">
            <a:hlinkClick action="ppaction://hlinksldjump"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85124" y="4661325"/>
            <a:ext cx="2996325" cy="50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8"/>
          <p:cNvSpPr txBox="1"/>
          <p:nvPr/>
        </p:nvSpPr>
        <p:spPr>
          <a:xfrm>
            <a:off x="3872049" y="4661319"/>
            <a:ext cx="12225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E5E5E5"/>
                </a:solidFill>
              </a:rPr>
              <a:t>HOME</a:t>
            </a:r>
            <a:endParaRPr sz="1600"/>
          </a:p>
        </p:txBody>
      </p:sp>
      <p:sp>
        <p:nvSpPr>
          <p:cNvPr id="168" name="Google Shape;168;p18"/>
          <p:cNvSpPr/>
          <p:nvPr/>
        </p:nvSpPr>
        <p:spPr>
          <a:xfrm>
            <a:off x="559350" y="1381200"/>
            <a:ext cx="1981200" cy="4248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lt2"/>
          </a:solidFill>
          <a:ln cap="flat" cmpd="sng" w="7620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483E5"/>
                </a:solidFill>
                <a:latin typeface="Roboto Black"/>
                <a:ea typeface="Roboto Black"/>
                <a:cs typeface="Roboto Black"/>
                <a:sym typeface="Roboto Black"/>
              </a:rPr>
              <a:t>TITLE</a:t>
            </a:r>
            <a:endParaRPr sz="1900">
              <a:solidFill>
                <a:srgbClr val="4483E5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69" name="Google Shape;169;p18"/>
          <p:cNvSpPr/>
          <p:nvPr/>
        </p:nvSpPr>
        <p:spPr>
          <a:xfrm>
            <a:off x="3503963" y="1381200"/>
            <a:ext cx="1981200" cy="4248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lt2"/>
          </a:solidFill>
          <a:ln cap="flat" cmpd="sng" w="7620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483E5"/>
                </a:solidFill>
                <a:latin typeface="Roboto Black"/>
                <a:ea typeface="Roboto Black"/>
                <a:cs typeface="Roboto Black"/>
                <a:sym typeface="Roboto Black"/>
              </a:rPr>
              <a:t>TITLE</a:t>
            </a:r>
            <a:endParaRPr sz="1900">
              <a:solidFill>
                <a:srgbClr val="4483E5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70" name="Google Shape;170;p18"/>
          <p:cNvSpPr/>
          <p:nvPr/>
        </p:nvSpPr>
        <p:spPr>
          <a:xfrm>
            <a:off x="6560550" y="1381200"/>
            <a:ext cx="1981200" cy="4248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lt2"/>
          </a:solidFill>
          <a:ln cap="flat" cmpd="sng" w="7620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483E5"/>
                </a:solidFill>
                <a:latin typeface="Roboto Black"/>
                <a:ea typeface="Roboto Black"/>
                <a:cs typeface="Roboto Black"/>
                <a:sym typeface="Roboto Black"/>
              </a:rPr>
              <a:t>TITLE</a:t>
            </a:r>
            <a:endParaRPr sz="1900">
              <a:solidFill>
                <a:srgbClr val="4483E5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71" name="Google Shape;171;p18"/>
          <p:cNvSpPr/>
          <p:nvPr/>
        </p:nvSpPr>
        <p:spPr>
          <a:xfrm>
            <a:off x="1966950" y="3119263"/>
            <a:ext cx="1981200" cy="4248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lt2"/>
          </a:solidFill>
          <a:ln cap="flat" cmpd="sng" w="7620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483E5"/>
                </a:solidFill>
                <a:latin typeface="Roboto Black"/>
                <a:ea typeface="Roboto Black"/>
                <a:cs typeface="Roboto Black"/>
                <a:sym typeface="Roboto Black"/>
              </a:rPr>
              <a:t>TITLE</a:t>
            </a:r>
            <a:endParaRPr sz="1900">
              <a:solidFill>
                <a:srgbClr val="4483E5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72" name="Google Shape;172;p18"/>
          <p:cNvSpPr/>
          <p:nvPr/>
        </p:nvSpPr>
        <p:spPr>
          <a:xfrm>
            <a:off x="5452950" y="3119263"/>
            <a:ext cx="1981200" cy="4248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lt2"/>
          </a:solidFill>
          <a:ln cap="flat" cmpd="sng" w="7620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483E5"/>
                </a:solidFill>
                <a:latin typeface="Roboto Black"/>
                <a:ea typeface="Roboto Black"/>
                <a:cs typeface="Roboto Black"/>
                <a:sym typeface="Roboto Black"/>
              </a:rPr>
              <a:t>TITLE</a:t>
            </a:r>
            <a:endParaRPr sz="1900">
              <a:solidFill>
                <a:srgbClr val="4483E5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73" name="Google Shape;173;p18"/>
          <p:cNvSpPr txBox="1"/>
          <p:nvPr/>
        </p:nvSpPr>
        <p:spPr>
          <a:xfrm>
            <a:off x="1655513" y="321013"/>
            <a:ext cx="56781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TITLE</a:t>
            </a:r>
            <a:endParaRPr b="1" sz="3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6375" y="146850"/>
            <a:ext cx="6013799" cy="100562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9"/>
          <p:cNvSpPr txBox="1"/>
          <p:nvPr/>
        </p:nvSpPr>
        <p:spPr>
          <a:xfrm>
            <a:off x="1671675" y="321000"/>
            <a:ext cx="56781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/>
          </a:p>
        </p:txBody>
      </p:sp>
      <p:pic>
        <p:nvPicPr>
          <p:cNvPr id="183" name="Google Shape;183;p19">
            <a:hlinkClick action="ppaction://hlinkshowjump?jump=previous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148498"/>
            <a:ext cx="1109375" cy="116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9"/>
          <p:cNvSpPr/>
          <p:nvPr/>
        </p:nvSpPr>
        <p:spPr>
          <a:xfrm>
            <a:off x="276150" y="1366075"/>
            <a:ext cx="4105500" cy="2989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DESCRIPTION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185" name="Google Shape;185;p19">
            <a:hlinkClick action="ppaction://hlinkshowjump?jump=nex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568050" y="148498"/>
            <a:ext cx="1109375" cy="116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>
            <a:hlinkClick action="ppaction://hlinksldjump"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85124" y="4568875"/>
            <a:ext cx="2996325" cy="50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3872024" y="4568869"/>
            <a:ext cx="12225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E5E5E5"/>
                </a:solidFill>
              </a:rPr>
              <a:t>HOME</a:t>
            </a:r>
            <a:endParaRPr sz="1600"/>
          </a:p>
        </p:txBody>
      </p:sp>
      <p:sp>
        <p:nvSpPr>
          <p:cNvPr id="188" name="Google Shape;188;p19"/>
          <p:cNvSpPr/>
          <p:nvPr/>
        </p:nvSpPr>
        <p:spPr>
          <a:xfrm>
            <a:off x="4584900" y="1366075"/>
            <a:ext cx="4105500" cy="2989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483E5"/>
                </a:solidFill>
              </a:rPr>
              <a:t>DESCRIPTION</a:t>
            </a:r>
            <a:endParaRPr>
              <a:solidFill>
                <a:srgbClr val="4483E5"/>
              </a:solidFill>
            </a:endParaRPr>
          </a:p>
        </p:txBody>
      </p:sp>
      <p:sp>
        <p:nvSpPr>
          <p:cNvPr id="189" name="Google Shape;189;p19"/>
          <p:cNvSpPr txBox="1"/>
          <p:nvPr/>
        </p:nvSpPr>
        <p:spPr>
          <a:xfrm>
            <a:off x="1655513" y="321013"/>
            <a:ext cx="56781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TITLE</a:t>
            </a:r>
            <a:endParaRPr b="1" sz="3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6" name="Google Shape;19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6375" y="146850"/>
            <a:ext cx="6013799" cy="100562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0"/>
          <p:cNvSpPr txBox="1"/>
          <p:nvPr/>
        </p:nvSpPr>
        <p:spPr>
          <a:xfrm>
            <a:off x="1671675" y="321000"/>
            <a:ext cx="56781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/>
          </a:p>
        </p:txBody>
      </p:sp>
      <p:pic>
        <p:nvPicPr>
          <p:cNvPr id="199" name="Google Shape;199;p20">
            <a:hlinkClick action="ppaction://hlinkshowjump?jump=previous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148498"/>
            <a:ext cx="1109375" cy="116577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0"/>
          <p:cNvSpPr/>
          <p:nvPr/>
        </p:nvSpPr>
        <p:spPr>
          <a:xfrm>
            <a:off x="466650" y="1371600"/>
            <a:ext cx="4105500" cy="2989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483E5"/>
                </a:solidFill>
              </a:rPr>
              <a:t>DESCRIPTION</a:t>
            </a:r>
            <a:endParaRPr>
              <a:solidFill>
                <a:srgbClr val="4483E5"/>
              </a:solidFill>
            </a:endParaRPr>
          </a:p>
        </p:txBody>
      </p:sp>
      <p:pic>
        <p:nvPicPr>
          <p:cNvPr id="201" name="Google Shape;201;p20">
            <a:hlinkClick action="ppaction://hlinkshowjump?jump=nex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568050" y="148498"/>
            <a:ext cx="1109375" cy="116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0">
            <a:hlinkClick action="ppaction://hlinksldjump"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85124" y="4568875"/>
            <a:ext cx="2996325" cy="503375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0"/>
          <p:cNvSpPr txBox="1"/>
          <p:nvPr/>
        </p:nvSpPr>
        <p:spPr>
          <a:xfrm>
            <a:off x="3872024" y="4568869"/>
            <a:ext cx="12225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E5E5E5"/>
                </a:solidFill>
              </a:rPr>
              <a:t>HOME</a:t>
            </a:r>
            <a:endParaRPr sz="1600"/>
          </a:p>
        </p:txBody>
      </p:sp>
      <p:sp>
        <p:nvSpPr>
          <p:cNvPr id="204" name="Google Shape;204;p20"/>
          <p:cNvSpPr txBox="1"/>
          <p:nvPr/>
        </p:nvSpPr>
        <p:spPr>
          <a:xfrm>
            <a:off x="1655513" y="321013"/>
            <a:ext cx="56781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TITLE</a:t>
            </a:r>
            <a:endParaRPr b="1" sz="3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" name="Google Shape;205;p20"/>
          <p:cNvSpPr txBox="1"/>
          <p:nvPr/>
        </p:nvSpPr>
        <p:spPr>
          <a:xfrm>
            <a:off x="5541224" y="2444938"/>
            <a:ext cx="24078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4483E5"/>
                </a:solidFill>
                <a:latin typeface="Roboto"/>
                <a:ea typeface="Roboto"/>
                <a:cs typeface="Roboto"/>
                <a:sym typeface="Roboto"/>
              </a:rPr>
              <a:t>IMAGE</a:t>
            </a:r>
            <a:endParaRPr b="1" sz="3000">
              <a:solidFill>
                <a:srgbClr val="4483E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2" name="Google Shape;2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6375" y="146850"/>
            <a:ext cx="6013799" cy="100562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 txBox="1"/>
          <p:nvPr/>
        </p:nvSpPr>
        <p:spPr>
          <a:xfrm>
            <a:off x="1671675" y="321000"/>
            <a:ext cx="56781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/>
          </a:p>
        </p:txBody>
      </p:sp>
      <p:pic>
        <p:nvPicPr>
          <p:cNvPr id="215" name="Google Shape;215;p21">
            <a:hlinkClick action="ppaction://hlinkshowjump?jump=previous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148498"/>
            <a:ext cx="1109375" cy="116577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1"/>
          <p:cNvSpPr/>
          <p:nvPr/>
        </p:nvSpPr>
        <p:spPr>
          <a:xfrm>
            <a:off x="4475525" y="1371600"/>
            <a:ext cx="4201800" cy="2989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483E5"/>
                </a:solidFill>
                <a:latin typeface="Roboto"/>
                <a:ea typeface="Roboto"/>
                <a:cs typeface="Roboto"/>
                <a:sym typeface="Roboto"/>
              </a:rPr>
              <a:t>DESCRIPTION</a:t>
            </a:r>
            <a:endParaRPr b="1">
              <a:solidFill>
                <a:srgbClr val="4483E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7" name="Google Shape;217;p21">
            <a:hlinkClick action="ppaction://hlinkshowjump?jump=nex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568050" y="148498"/>
            <a:ext cx="1109375" cy="116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1">
            <a:hlinkClick action="ppaction://hlinksldjump"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85124" y="4568875"/>
            <a:ext cx="2996325" cy="50337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1"/>
          <p:cNvSpPr txBox="1"/>
          <p:nvPr/>
        </p:nvSpPr>
        <p:spPr>
          <a:xfrm>
            <a:off x="3872024" y="4568869"/>
            <a:ext cx="12225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E5E5E5"/>
                </a:solidFill>
              </a:rPr>
              <a:t>HOME</a:t>
            </a:r>
            <a:endParaRPr sz="1600"/>
          </a:p>
        </p:txBody>
      </p:sp>
      <p:sp>
        <p:nvSpPr>
          <p:cNvPr id="220" name="Google Shape;220;p21"/>
          <p:cNvSpPr txBox="1"/>
          <p:nvPr/>
        </p:nvSpPr>
        <p:spPr>
          <a:xfrm>
            <a:off x="909849" y="2532013"/>
            <a:ext cx="24078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4483E5"/>
                </a:solidFill>
                <a:latin typeface="Roboto"/>
                <a:ea typeface="Roboto"/>
                <a:cs typeface="Roboto"/>
                <a:sym typeface="Roboto"/>
              </a:rPr>
              <a:t>IMAGE</a:t>
            </a:r>
            <a:endParaRPr b="1" sz="3000">
              <a:solidFill>
                <a:srgbClr val="4483E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1" name="Google Shape;221;p21"/>
          <p:cNvSpPr txBox="1"/>
          <p:nvPr/>
        </p:nvSpPr>
        <p:spPr>
          <a:xfrm>
            <a:off x="1655513" y="321013"/>
            <a:ext cx="56781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TITLE</a:t>
            </a:r>
            <a:endParaRPr b="1" sz="3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8" name="Google Shape;22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6375" y="146850"/>
            <a:ext cx="6013799" cy="100562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2"/>
          <p:cNvSpPr txBox="1"/>
          <p:nvPr/>
        </p:nvSpPr>
        <p:spPr>
          <a:xfrm>
            <a:off x="1671675" y="321000"/>
            <a:ext cx="56781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/>
          </a:p>
        </p:txBody>
      </p:sp>
      <p:pic>
        <p:nvPicPr>
          <p:cNvPr id="231" name="Google Shape;231;p22">
            <a:hlinkClick action="ppaction://hlinkshowjump?jump=previous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148498"/>
            <a:ext cx="1109375" cy="116577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2"/>
          <p:cNvSpPr/>
          <p:nvPr/>
        </p:nvSpPr>
        <p:spPr>
          <a:xfrm>
            <a:off x="357675" y="1366075"/>
            <a:ext cx="8306100" cy="2989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483E5"/>
                </a:solidFill>
                <a:latin typeface="Roboto"/>
                <a:ea typeface="Roboto"/>
                <a:cs typeface="Roboto"/>
                <a:sym typeface="Roboto"/>
              </a:rPr>
              <a:t>DESCRIPTION</a:t>
            </a:r>
            <a:endParaRPr b="1">
              <a:solidFill>
                <a:srgbClr val="4483E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3" name="Google Shape;233;p22">
            <a:hlinkClick action="ppaction://hlinkshowjump?jump=nex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568050" y="148498"/>
            <a:ext cx="1109375" cy="116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2">
            <a:hlinkClick action="ppaction://hlinksldjump"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85124" y="4568875"/>
            <a:ext cx="2996325" cy="50337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2"/>
          <p:cNvSpPr txBox="1"/>
          <p:nvPr/>
        </p:nvSpPr>
        <p:spPr>
          <a:xfrm>
            <a:off x="3872024" y="4568869"/>
            <a:ext cx="12225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E5E5E5"/>
                </a:solidFill>
              </a:rPr>
              <a:t>HOME</a:t>
            </a:r>
            <a:endParaRPr sz="1600"/>
          </a:p>
        </p:txBody>
      </p:sp>
      <p:sp>
        <p:nvSpPr>
          <p:cNvPr id="236" name="Google Shape;236;p22"/>
          <p:cNvSpPr txBox="1"/>
          <p:nvPr/>
        </p:nvSpPr>
        <p:spPr>
          <a:xfrm>
            <a:off x="1655513" y="321013"/>
            <a:ext cx="56781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TITLE</a:t>
            </a:r>
            <a:endParaRPr b="1" sz="3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3" name="Google Shape;24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0425" y="424900"/>
            <a:ext cx="6124476" cy="9301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3"/>
          <p:cNvSpPr txBox="1"/>
          <p:nvPr/>
        </p:nvSpPr>
        <p:spPr>
          <a:xfrm>
            <a:off x="1759425" y="561288"/>
            <a:ext cx="56781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/>
          </a:p>
        </p:txBody>
      </p:sp>
      <p:pic>
        <p:nvPicPr>
          <p:cNvPr id="246" name="Google Shape;246;p23">
            <a:hlinkClick action="ppaction://hlinksldjump"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8175" y="338650"/>
            <a:ext cx="1101400" cy="110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3"/>
          <p:cNvSpPr txBox="1"/>
          <p:nvPr/>
        </p:nvSpPr>
        <p:spPr>
          <a:xfrm>
            <a:off x="1861200" y="2344775"/>
            <a:ext cx="54216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4483E5"/>
              </a:solidFill>
            </a:endParaRPr>
          </a:p>
        </p:txBody>
      </p:sp>
      <p:pic>
        <p:nvPicPr>
          <p:cNvPr id="248" name="Google Shape;248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28325" y="3079200"/>
            <a:ext cx="1287325" cy="127122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3">
            <a:hlinkClick action="ppaction://hlinksldjump" r:id="rId8"/>
          </p:cNvPr>
          <p:cNvSpPr/>
          <p:nvPr/>
        </p:nvSpPr>
        <p:spPr>
          <a:xfrm>
            <a:off x="7809950" y="451050"/>
            <a:ext cx="865800" cy="877800"/>
          </a:xfrm>
          <a:prstGeom prst="roundRect">
            <a:avLst>
              <a:gd fmla="val 16667" name="adj"/>
            </a:avLst>
          </a:prstGeom>
          <a:solidFill>
            <a:srgbClr val="4483E5"/>
          </a:solidFill>
          <a:ln cap="flat" cmpd="sng" w="9525">
            <a:solidFill>
              <a:srgbClr val="4483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X</a:t>
            </a:r>
            <a:endParaRPr sz="4000">
              <a:solidFill>
                <a:schemeClr val="lt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250" name="Google Shape;250;p23"/>
          <p:cNvSpPr txBox="1"/>
          <p:nvPr/>
        </p:nvSpPr>
        <p:spPr>
          <a:xfrm>
            <a:off x="1732925" y="561288"/>
            <a:ext cx="56781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TITLE</a:t>
            </a:r>
            <a:endParaRPr b="1" sz="3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4"/>
          <p:cNvSpPr txBox="1"/>
          <p:nvPr/>
        </p:nvSpPr>
        <p:spPr>
          <a:xfrm>
            <a:off x="1861200" y="2028000"/>
            <a:ext cx="5421600" cy="10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4483E5"/>
                </a:solidFill>
              </a:rPr>
              <a:t>THANK YOU FOR LISTENING!</a:t>
            </a:r>
            <a:endParaRPr sz="3300">
              <a:solidFill>
                <a:srgbClr val="4483E5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