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Lilita One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LilitaOn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5d12bc0c2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5d12bc0c2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d12bc0c2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d12bc0c2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d12bc0c25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5d12bc0c2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d12bc0c2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5d12bc0c2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5d12bc0c25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5d12bc0c25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5d12bc0c25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5d12bc0c25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d12bc0c25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5d12bc0c2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d12bc0c2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d12bc0c2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d12bc0c2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5d12bc0c2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311700" y="1667250"/>
            <a:ext cx="8520600" cy="1903450"/>
            <a:chOff x="311700" y="1667250"/>
            <a:chExt cx="8520600" cy="1903450"/>
          </a:xfrm>
        </p:grpSpPr>
        <p:sp>
          <p:nvSpPr>
            <p:cNvPr id="13" name="Google Shape;13;p2"/>
            <p:cNvSpPr/>
            <p:nvPr/>
          </p:nvSpPr>
          <p:spPr>
            <a:xfrm>
              <a:off x="311700" y="1761700"/>
              <a:ext cx="8520600" cy="1809000"/>
            </a:xfrm>
            <a:prstGeom prst="roundRect">
              <a:avLst>
                <a:gd fmla="val 16667" name="adj"/>
              </a:avLst>
            </a:prstGeom>
            <a:solidFill>
              <a:srgbClr val="560B8D"/>
            </a:solidFill>
            <a:ln cap="flat" cmpd="sng" w="114300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11700" y="1667250"/>
              <a:ext cx="8520600" cy="1809000"/>
            </a:xfrm>
            <a:prstGeom prst="roundRect">
              <a:avLst>
                <a:gd fmla="val 16667" name="adj"/>
              </a:avLst>
            </a:prstGeom>
            <a:solidFill>
              <a:srgbClr val="560B8D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15" name="Google Shape;15;p2"/>
          <p:cNvSpPr txBox="1"/>
          <p:nvPr>
            <p:ph type="ctrTitle"/>
          </p:nvPr>
        </p:nvSpPr>
        <p:spPr>
          <a:xfrm>
            <a:off x="311700" y="2338425"/>
            <a:ext cx="8520600" cy="83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6" name="Google Shape;16;p2"/>
          <p:cNvGrpSpPr/>
          <p:nvPr/>
        </p:nvGrpSpPr>
        <p:grpSpPr>
          <a:xfrm>
            <a:off x="1529550" y="3796400"/>
            <a:ext cx="6084900" cy="1005700"/>
            <a:chOff x="1529550" y="3796400"/>
            <a:chExt cx="6084900" cy="1005700"/>
          </a:xfrm>
        </p:grpSpPr>
        <p:sp>
          <p:nvSpPr>
            <p:cNvPr id="17" name="Google Shape;17;p2"/>
            <p:cNvSpPr/>
            <p:nvPr/>
          </p:nvSpPr>
          <p:spPr>
            <a:xfrm>
              <a:off x="1529550" y="3875400"/>
              <a:ext cx="6084900" cy="926700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529550" y="3796400"/>
              <a:ext cx="6084900" cy="926700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311700" y="3930500"/>
            <a:ext cx="85206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0955"/>
              </a:buClr>
              <a:buSzPts val="2800"/>
              <a:buNone/>
              <a:defRPr sz="2800">
                <a:solidFill>
                  <a:srgbClr val="34095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0B8D"/>
              </a:buClr>
              <a:buSzPts val="2800"/>
              <a:buNone/>
              <a:defRPr sz="2800">
                <a:solidFill>
                  <a:srgbClr val="560B8D"/>
                </a:solidFill>
              </a:defRPr>
            </a:lvl9pPr>
          </a:lstStyle>
          <a:p/>
        </p:txBody>
      </p:sp>
      <p:pic>
        <p:nvPicPr>
          <p:cNvPr id="20" name="Google Shape;2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75513" y="266650"/>
            <a:ext cx="4592973" cy="126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1037278" y="1943186"/>
            <a:ext cx="7069437" cy="1445895"/>
            <a:chOff x="1037278" y="1943186"/>
            <a:chExt cx="7069437" cy="1445895"/>
          </a:xfrm>
        </p:grpSpPr>
        <p:grpSp>
          <p:nvGrpSpPr>
            <p:cNvPr id="23" name="Google Shape;23;p3"/>
            <p:cNvGrpSpPr/>
            <p:nvPr/>
          </p:nvGrpSpPr>
          <p:grpSpPr>
            <a:xfrm>
              <a:off x="1037278" y="1943186"/>
              <a:ext cx="7069437" cy="1445895"/>
              <a:chOff x="1529550" y="3796400"/>
              <a:chExt cx="6084900" cy="1005700"/>
            </a:xfrm>
          </p:grpSpPr>
          <p:sp>
            <p:nvSpPr>
              <p:cNvPr id="24" name="Google Shape;24;p3"/>
              <p:cNvSpPr/>
              <p:nvPr/>
            </p:nvSpPr>
            <p:spPr>
              <a:xfrm>
                <a:off x="1529550" y="3875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1529550" y="3796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</p:grpSp>
        <p:sp>
          <p:nvSpPr>
            <p:cNvPr id="26" name="Google Shape;26;p3"/>
            <p:cNvSpPr txBox="1"/>
            <p:nvPr/>
          </p:nvSpPr>
          <p:spPr>
            <a:xfrm>
              <a:off x="7350875" y="2147100"/>
              <a:ext cx="597600" cy="8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>
                  <a:solidFill>
                    <a:srgbClr val="7D5E1A"/>
                  </a:solidFill>
                  <a:latin typeface="Lilita One"/>
                  <a:ea typeface="Lilita One"/>
                  <a:cs typeface="Lilita One"/>
                  <a:sym typeface="Lilita One"/>
                </a:rPr>
                <a:t>&gt;</a:t>
              </a:r>
              <a:endParaRPr sz="6000">
                <a:solidFill>
                  <a:srgbClr val="7D5E1A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27" name="Google Shape;27;p3"/>
          <p:cNvSpPr txBox="1"/>
          <p:nvPr>
            <p:ph type="title"/>
          </p:nvPr>
        </p:nvSpPr>
        <p:spPr>
          <a:xfrm>
            <a:off x="1037275" y="2150850"/>
            <a:ext cx="62022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E5F0C"/>
              </a:buClr>
              <a:buSzPts val="3600"/>
              <a:buNone/>
              <a:defRPr sz="3600">
                <a:solidFill>
                  <a:srgbClr val="7E5F0C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" name="Google Shape;2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75" y="4422750"/>
            <a:ext cx="640650" cy="63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>
            <a:off x="1037286" y="314663"/>
            <a:ext cx="7069437" cy="961520"/>
            <a:chOff x="1037278" y="1943186"/>
            <a:chExt cx="7069437" cy="1445895"/>
          </a:xfrm>
        </p:grpSpPr>
        <p:grpSp>
          <p:nvGrpSpPr>
            <p:cNvPr id="32" name="Google Shape;32;p4"/>
            <p:cNvGrpSpPr/>
            <p:nvPr/>
          </p:nvGrpSpPr>
          <p:grpSpPr>
            <a:xfrm>
              <a:off x="1037278" y="1943186"/>
              <a:ext cx="7069437" cy="1445895"/>
              <a:chOff x="1529550" y="3796400"/>
              <a:chExt cx="6084900" cy="1005700"/>
            </a:xfrm>
          </p:grpSpPr>
          <p:sp>
            <p:nvSpPr>
              <p:cNvPr id="33" name="Google Shape;33;p4"/>
              <p:cNvSpPr/>
              <p:nvPr/>
            </p:nvSpPr>
            <p:spPr>
              <a:xfrm>
                <a:off x="1529550" y="3875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1529550" y="3796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</p:grpSp>
        <p:sp>
          <p:nvSpPr>
            <p:cNvPr id="35" name="Google Shape;35;p4"/>
            <p:cNvSpPr txBox="1"/>
            <p:nvPr/>
          </p:nvSpPr>
          <p:spPr>
            <a:xfrm>
              <a:off x="7350875" y="2147100"/>
              <a:ext cx="597600" cy="8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>
                  <a:solidFill>
                    <a:srgbClr val="7D5E1A"/>
                  </a:solidFill>
                  <a:latin typeface="Lilita One"/>
                  <a:ea typeface="Lilita One"/>
                  <a:cs typeface="Lilita One"/>
                  <a:sym typeface="Lilita One"/>
                </a:rPr>
                <a:t>&gt;</a:t>
              </a:r>
              <a:endParaRPr sz="6000">
                <a:solidFill>
                  <a:srgbClr val="7D5E1A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500545" y="1536125"/>
            <a:ext cx="8117257" cy="2867153"/>
            <a:chOff x="513370" y="1450500"/>
            <a:chExt cx="8117257" cy="2867153"/>
          </a:xfrm>
        </p:grpSpPr>
        <p:sp>
          <p:nvSpPr>
            <p:cNvPr id="37" name="Google Shape;37;p4"/>
            <p:cNvSpPr/>
            <p:nvPr/>
          </p:nvSpPr>
          <p:spPr>
            <a:xfrm>
              <a:off x="513370" y="1675724"/>
              <a:ext cx="8117257" cy="2641929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513375" y="1450500"/>
              <a:ext cx="8117100" cy="27621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143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39" name="Google Shape;39;p4"/>
          <p:cNvSpPr txBox="1"/>
          <p:nvPr>
            <p:ph type="title"/>
          </p:nvPr>
        </p:nvSpPr>
        <p:spPr>
          <a:xfrm>
            <a:off x="1182050" y="434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D5E1A"/>
              </a:buClr>
              <a:buSzPts val="2800"/>
              <a:buNone/>
              <a:defRPr>
                <a:solidFill>
                  <a:srgbClr val="7D5E1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body"/>
          </p:nvPr>
        </p:nvSpPr>
        <p:spPr>
          <a:xfrm>
            <a:off x="730125" y="1721700"/>
            <a:ext cx="7585500" cy="24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" name="Google Shape;4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" name="Google Shape;4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75" y="4422750"/>
            <a:ext cx="640650" cy="63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5"/>
          <p:cNvGrpSpPr/>
          <p:nvPr/>
        </p:nvGrpSpPr>
        <p:grpSpPr>
          <a:xfrm>
            <a:off x="4716725" y="1536075"/>
            <a:ext cx="4000255" cy="3305400"/>
            <a:chOff x="513369" y="1450493"/>
            <a:chExt cx="8117401" cy="2867031"/>
          </a:xfrm>
        </p:grpSpPr>
        <p:sp>
          <p:nvSpPr>
            <p:cNvPr id="45" name="Google Shape;45;p5"/>
            <p:cNvSpPr/>
            <p:nvPr/>
          </p:nvSpPr>
          <p:spPr>
            <a:xfrm>
              <a:off x="513370" y="1675724"/>
              <a:ext cx="8117400" cy="2641800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513369" y="1450493"/>
              <a:ext cx="8117100" cy="27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143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grpSp>
        <p:nvGrpSpPr>
          <p:cNvPr id="47" name="Google Shape;47;p5"/>
          <p:cNvGrpSpPr/>
          <p:nvPr/>
        </p:nvGrpSpPr>
        <p:grpSpPr>
          <a:xfrm>
            <a:off x="427025" y="1536075"/>
            <a:ext cx="4000255" cy="3305400"/>
            <a:chOff x="513369" y="1450493"/>
            <a:chExt cx="8117401" cy="2867031"/>
          </a:xfrm>
        </p:grpSpPr>
        <p:sp>
          <p:nvSpPr>
            <p:cNvPr id="48" name="Google Shape;48;p5"/>
            <p:cNvSpPr/>
            <p:nvPr/>
          </p:nvSpPr>
          <p:spPr>
            <a:xfrm>
              <a:off x="513370" y="1675724"/>
              <a:ext cx="8117400" cy="2641800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513369" y="1450493"/>
              <a:ext cx="8117100" cy="27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143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grpSp>
        <p:nvGrpSpPr>
          <p:cNvPr id="50" name="Google Shape;50;p5"/>
          <p:cNvGrpSpPr/>
          <p:nvPr/>
        </p:nvGrpSpPr>
        <p:grpSpPr>
          <a:xfrm>
            <a:off x="1037286" y="250613"/>
            <a:ext cx="7069437" cy="961520"/>
            <a:chOff x="1037278" y="1943186"/>
            <a:chExt cx="7069437" cy="1445895"/>
          </a:xfrm>
        </p:grpSpPr>
        <p:grpSp>
          <p:nvGrpSpPr>
            <p:cNvPr id="51" name="Google Shape;51;p5"/>
            <p:cNvGrpSpPr/>
            <p:nvPr/>
          </p:nvGrpSpPr>
          <p:grpSpPr>
            <a:xfrm>
              <a:off x="1037278" y="1943186"/>
              <a:ext cx="7069437" cy="1445895"/>
              <a:chOff x="1529550" y="3796400"/>
              <a:chExt cx="6084900" cy="1005700"/>
            </a:xfrm>
          </p:grpSpPr>
          <p:sp>
            <p:nvSpPr>
              <p:cNvPr id="52" name="Google Shape;52;p5"/>
              <p:cNvSpPr/>
              <p:nvPr/>
            </p:nvSpPr>
            <p:spPr>
              <a:xfrm>
                <a:off x="1529550" y="3875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1529550" y="3796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</p:grpSp>
        <p:sp>
          <p:nvSpPr>
            <p:cNvPr id="54" name="Google Shape;54;p5"/>
            <p:cNvSpPr txBox="1"/>
            <p:nvPr/>
          </p:nvSpPr>
          <p:spPr>
            <a:xfrm>
              <a:off x="7350875" y="2147100"/>
              <a:ext cx="597600" cy="8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>
                  <a:solidFill>
                    <a:srgbClr val="7D5E1A"/>
                  </a:solidFill>
                  <a:latin typeface="Lilita One"/>
                  <a:ea typeface="Lilita One"/>
                  <a:cs typeface="Lilita One"/>
                  <a:sym typeface="Lilita One"/>
                </a:rPr>
                <a:t>&gt;</a:t>
              </a:r>
              <a:endParaRPr sz="6000">
                <a:solidFill>
                  <a:srgbClr val="7D5E1A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55" name="Google Shape;55;p5"/>
          <p:cNvSpPr txBox="1"/>
          <p:nvPr>
            <p:ph type="title"/>
          </p:nvPr>
        </p:nvSpPr>
        <p:spPr>
          <a:xfrm>
            <a:off x="1797000" y="382100"/>
            <a:ext cx="5550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D5E1A"/>
              </a:buClr>
              <a:buSzPts val="2800"/>
              <a:buNone/>
              <a:defRPr>
                <a:solidFill>
                  <a:srgbClr val="7D5E1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" type="body"/>
          </p:nvPr>
        </p:nvSpPr>
        <p:spPr>
          <a:xfrm>
            <a:off x="406075" y="1905375"/>
            <a:ext cx="3999900" cy="22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2" type="body"/>
          </p:nvPr>
        </p:nvSpPr>
        <p:spPr>
          <a:xfrm>
            <a:off x="4738025" y="1948425"/>
            <a:ext cx="3999900" cy="21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6"/>
          <p:cNvGrpSpPr/>
          <p:nvPr/>
        </p:nvGrpSpPr>
        <p:grpSpPr>
          <a:xfrm>
            <a:off x="1037286" y="250613"/>
            <a:ext cx="7069437" cy="961520"/>
            <a:chOff x="1037278" y="1943186"/>
            <a:chExt cx="7069437" cy="1445895"/>
          </a:xfrm>
        </p:grpSpPr>
        <p:grpSp>
          <p:nvGrpSpPr>
            <p:cNvPr id="61" name="Google Shape;61;p6"/>
            <p:cNvGrpSpPr/>
            <p:nvPr/>
          </p:nvGrpSpPr>
          <p:grpSpPr>
            <a:xfrm>
              <a:off x="1037278" y="1943186"/>
              <a:ext cx="7069437" cy="1445895"/>
              <a:chOff x="1529550" y="3796400"/>
              <a:chExt cx="6084900" cy="1005700"/>
            </a:xfrm>
          </p:grpSpPr>
          <p:sp>
            <p:nvSpPr>
              <p:cNvPr id="62" name="Google Shape;62;p6"/>
              <p:cNvSpPr/>
              <p:nvPr/>
            </p:nvSpPr>
            <p:spPr>
              <a:xfrm>
                <a:off x="1529550" y="3875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  <p:sp>
            <p:nvSpPr>
              <p:cNvPr id="63" name="Google Shape;63;p6"/>
              <p:cNvSpPr/>
              <p:nvPr/>
            </p:nvSpPr>
            <p:spPr>
              <a:xfrm>
                <a:off x="1529550" y="3796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</p:grpSp>
        <p:sp>
          <p:nvSpPr>
            <p:cNvPr id="64" name="Google Shape;64;p6"/>
            <p:cNvSpPr txBox="1"/>
            <p:nvPr/>
          </p:nvSpPr>
          <p:spPr>
            <a:xfrm>
              <a:off x="7350875" y="2147100"/>
              <a:ext cx="597600" cy="8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>
                  <a:solidFill>
                    <a:srgbClr val="7D5E1A"/>
                  </a:solidFill>
                  <a:latin typeface="Lilita One"/>
                  <a:ea typeface="Lilita One"/>
                  <a:cs typeface="Lilita One"/>
                  <a:sym typeface="Lilita One"/>
                </a:rPr>
                <a:t>&gt;</a:t>
              </a:r>
              <a:endParaRPr sz="6000">
                <a:solidFill>
                  <a:srgbClr val="7D5E1A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65" name="Google Shape;65;p6"/>
          <p:cNvSpPr txBox="1"/>
          <p:nvPr>
            <p:ph type="title"/>
          </p:nvPr>
        </p:nvSpPr>
        <p:spPr>
          <a:xfrm>
            <a:off x="1234500" y="392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E5F0C"/>
              </a:buClr>
              <a:buSzPts val="2800"/>
              <a:buNone/>
              <a:defRPr>
                <a:solidFill>
                  <a:srgbClr val="7E5F0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7"/>
          <p:cNvGrpSpPr/>
          <p:nvPr/>
        </p:nvGrpSpPr>
        <p:grpSpPr>
          <a:xfrm>
            <a:off x="509825" y="1536075"/>
            <a:ext cx="4000255" cy="3305400"/>
            <a:chOff x="513369" y="1450493"/>
            <a:chExt cx="8117401" cy="2867031"/>
          </a:xfrm>
        </p:grpSpPr>
        <p:sp>
          <p:nvSpPr>
            <p:cNvPr id="69" name="Google Shape;69;p7"/>
            <p:cNvSpPr/>
            <p:nvPr/>
          </p:nvSpPr>
          <p:spPr>
            <a:xfrm>
              <a:off x="513370" y="1675724"/>
              <a:ext cx="8117400" cy="2641800"/>
            </a:xfrm>
            <a:prstGeom prst="roundRect">
              <a:avLst>
                <a:gd fmla="val 16667" name="adj"/>
              </a:avLst>
            </a:prstGeom>
            <a:solidFill>
              <a:srgbClr val="E7C661"/>
            </a:solidFill>
            <a:ln cap="flat" cmpd="sng" w="1143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513369" y="1450493"/>
              <a:ext cx="8117100" cy="27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143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grpSp>
        <p:nvGrpSpPr>
          <p:cNvPr id="71" name="Google Shape;71;p7"/>
          <p:cNvGrpSpPr/>
          <p:nvPr/>
        </p:nvGrpSpPr>
        <p:grpSpPr>
          <a:xfrm>
            <a:off x="397601" y="240177"/>
            <a:ext cx="4396483" cy="961520"/>
            <a:chOff x="1037278" y="1943186"/>
            <a:chExt cx="7069437" cy="1445895"/>
          </a:xfrm>
        </p:grpSpPr>
        <p:grpSp>
          <p:nvGrpSpPr>
            <p:cNvPr id="72" name="Google Shape;72;p7"/>
            <p:cNvGrpSpPr/>
            <p:nvPr/>
          </p:nvGrpSpPr>
          <p:grpSpPr>
            <a:xfrm>
              <a:off x="1037278" y="1943186"/>
              <a:ext cx="7069437" cy="1445895"/>
              <a:chOff x="1529550" y="3796400"/>
              <a:chExt cx="6084900" cy="1005700"/>
            </a:xfrm>
          </p:grpSpPr>
          <p:sp>
            <p:nvSpPr>
              <p:cNvPr id="73" name="Google Shape;73;p7"/>
              <p:cNvSpPr/>
              <p:nvPr/>
            </p:nvSpPr>
            <p:spPr>
              <a:xfrm>
                <a:off x="1529550" y="3875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  <p:sp>
            <p:nvSpPr>
              <p:cNvPr id="74" name="Google Shape;74;p7"/>
              <p:cNvSpPr/>
              <p:nvPr/>
            </p:nvSpPr>
            <p:spPr>
              <a:xfrm>
                <a:off x="1529550" y="3796400"/>
                <a:ext cx="6084900" cy="926700"/>
              </a:xfrm>
              <a:prstGeom prst="roundRect">
                <a:avLst>
                  <a:gd fmla="val 16667" name="adj"/>
                </a:avLst>
              </a:prstGeom>
              <a:solidFill>
                <a:srgbClr val="E7C661"/>
              </a:solidFill>
              <a:ln cap="flat" cmpd="sng" w="1143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Lilita One"/>
                  <a:ea typeface="Lilita One"/>
                  <a:cs typeface="Lilita One"/>
                  <a:sym typeface="Lilita One"/>
                </a:endParaRPr>
              </a:p>
            </p:txBody>
          </p:sp>
        </p:grpSp>
        <p:sp>
          <p:nvSpPr>
            <p:cNvPr id="75" name="Google Shape;75;p7"/>
            <p:cNvSpPr txBox="1"/>
            <p:nvPr/>
          </p:nvSpPr>
          <p:spPr>
            <a:xfrm>
              <a:off x="6940025" y="2147093"/>
              <a:ext cx="792600" cy="8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>
                  <a:solidFill>
                    <a:srgbClr val="7D5E1A"/>
                  </a:solidFill>
                  <a:latin typeface="Lilita One"/>
                  <a:ea typeface="Lilita One"/>
                  <a:cs typeface="Lilita One"/>
                  <a:sym typeface="Lilita One"/>
                </a:rPr>
                <a:t>&gt;</a:t>
              </a:r>
              <a:endParaRPr sz="6000">
                <a:solidFill>
                  <a:srgbClr val="7D5E1A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76" name="Google Shape;76;p7"/>
          <p:cNvSpPr txBox="1"/>
          <p:nvPr>
            <p:ph type="title"/>
          </p:nvPr>
        </p:nvSpPr>
        <p:spPr>
          <a:xfrm>
            <a:off x="764488" y="501938"/>
            <a:ext cx="3662700" cy="4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E5F0C"/>
              </a:buClr>
              <a:buSzPts val="1800"/>
              <a:buNone/>
              <a:defRPr sz="1800">
                <a:solidFill>
                  <a:srgbClr val="7E5F0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7"/>
          <p:cNvSpPr txBox="1"/>
          <p:nvPr>
            <p:ph idx="1" type="body"/>
          </p:nvPr>
        </p:nvSpPr>
        <p:spPr>
          <a:xfrm>
            <a:off x="509825" y="1869900"/>
            <a:ext cx="3917400" cy="27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" name="Google Shape;7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8"/>
          <p:cNvGrpSpPr/>
          <p:nvPr/>
        </p:nvGrpSpPr>
        <p:grpSpPr>
          <a:xfrm>
            <a:off x="311700" y="1667250"/>
            <a:ext cx="8520600" cy="1903450"/>
            <a:chOff x="311700" y="1667250"/>
            <a:chExt cx="8520600" cy="1903450"/>
          </a:xfrm>
        </p:grpSpPr>
        <p:sp>
          <p:nvSpPr>
            <p:cNvPr id="81" name="Google Shape;81;p8"/>
            <p:cNvSpPr/>
            <p:nvPr/>
          </p:nvSpPr>
          <p:spPr>
            <a:xfrm>
              <a:off x="311700" y="1761700"/>
              <a:ext cx="8520600" cy="1809000"/>
            </a:xfrm>
            <a:prstGeom prst="roundRect">
              <a:avLst>
                <a:gd fmla="val 16667" name="adj"/>
              </a:avLst>
            </a:prstGeom>
            <a:solidFill>
              <a:srgbClr val="560B8D"/>
            </a:solidFill>
            <a:ln cap="flat" cmpd="sng" w="114300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311700" y="1667250"/>
              <a:ext cx="8520600" cy="1809000"/>
            </a:xfrm>
            <a:prstGeom prst="roundRect">
              <a:avLst>
                <a:gd fmla="val 16667" name="adj"/>
              </a:avLst>
            </a:prstGeom>
            <a:solidFill>
              <a:srgbClr val="560B8D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endParaRPr>
            </a:p>
          </p:txBody>
        </p:sp>
      </p:grpSp>
      <p:sp>
        <p:nvSpPr>
          <p:cNvPr id="83" name="Google Shape;83;p8"/>
          <p:cNvSpPr txBox="1"/>
          <p:nvPr>
            <p:ph type="title"/>
          </p:nvPr>
        </p:nvSpPr>
        <p:spPr>
          <a:xfrm>
            <a:off x="743250" y="1667250"/>
            <a:ext cx="7657500" cy="176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34095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-47175" y="-24213"/>
            <a:ext cx="9238345" cy="51919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lita One"/>
              <a:buNone/>
              <a:defRPr sz="2800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3629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lita One"/>
              <a:buChar char="●"/>
              <a:defRPr sz="1800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○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■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●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○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■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●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○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ilita One"/>
              <a:buChar char="■"/>
              <a:defRPr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/>
          <p:nvPr>
            <p:ph type="ctrTitle"/>
          </p:nvPr>
        </p:nvSpPr>
        <p:spPr>
          <a:xfrm>
            <a:off x="311700" y="2338425"/>
            <a:ext cx="8520600" cy="83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311700" y="3930500"/>
            <a:ext cx="85206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1037275" y="2150850"/>
            <a:ext cx="620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type="title"/>
          </p:nvPr>
        </p:nvSpPr>
        <p:spPr>
          <a:xfrm>
            <a:off x="1182050" y="434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730125" y="1721700"/>
            <a:ext cx="7585500" cy="24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title"/>
          </p:nvPr>
        </p:nvSpPr>
        <p:spPr>
          <a:xfrm>
            <a:off x="1797000" y="382100"/>
            <a:ext cx="5550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406075" y="1905375"/>
            <a:ext cx="3999900" cy="22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6"/>
          <p:cNvSpPr txBox="1"/>
          <p:nvPr>
            <p:ph idx="2" type="body"/>
          </p:nvPr>
        </p:nvSpPr>
        <p:spPr>
          <a:xfrm>
            <a:off x="4738025" y="1948425"/>
            <a:ext cx="3999900" cy="21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1234500" y="392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type="title"/>
          </p:nvPr>
        </p:nvSpPr>
        <p:spPr>
          <a:xfrm>
            <a:off x="764488" y="501938"/>
            <a:ext cx="3662700" cy="4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 txBox="1"/>
          <p:nvPr>
            <p:ph idx="1" type="body"/>
          </p:nvPr>
        </p:nvSpPr>
        <p:spPr>
          <a:xfrm>
            <a:off x="509825" y="1869900"/>
            <a:ext cx="3917400" cy="27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743250" y="1667250"/>
            <a:ext cx="7657500" cy="176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